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1E4C1-2AF9-40AA-A1FE-E05D02785EE8}" type="datetimeFigureOut">
              <a:rPr lang="it-IT" smtClean="0"/>
              <a:t>17/08/2021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444B4-338C-4629-9158-019CA25672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0445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1E4C1-2AF9-40AA-A1FE-E05D02785EE8}" type="datetimeFigureOut">
              <a:rPr lang="it-IT" smtClean="0"/>
              <a:t>17/08/2021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444B4-338C-4629-9158-019CA25672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9414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612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468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20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9607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67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6187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399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3229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1634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6199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133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 smtClean="0"/>
              <a:t>Übersicht der drei Vorlesungen</a:t>
            </a:r>
            <a:br>
              <a:rPr lang="it-IT" smtClean="0"/>
            </a:br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0219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129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6364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482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521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091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875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812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390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01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763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030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32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52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895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10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Presentazione su schermo (4:3)</PresentationFormat>
  <Paragraphs>1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27</vt:i4>
      </vt:variant>
    </vt:vector>
  </HeadingPairs>
  <TitlesOfParts>
    <vt:vector size="28" baseType="lpstr">
      <vt:lpstr>Tema di Office</vt:lpstr>
      <vt:lpstr>Presentazione standard di PowerPoint</vt:lpstr>
      <vt:lpstr>Übersicht der drei Vorlesungen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2021-08-17T15:01:23Z</dcterms:created>
  <dcterms:modified xsi:type="dcterms:W3CDTF">2021-08-17T15:01:23Z</dcterms:modified>
</cp:coreProperties>
</file>