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4D9CA-C332-4ED2-AAE0-665B5B619042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4A4D9-F0F5-4583-A0CF-B9D48018E8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2341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4D9CA-C332-4ED2-AAE0-665B5B619042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4A4D9-F0F5-4583-A0CF-B9D48018E8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919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166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090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79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256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065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4815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044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888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502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507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46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mtClean="0"/>
              <a:t>Sintesi delle tre lezioni</a:t>
            </a:r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7453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469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2311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14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77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944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155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903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805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133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112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755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548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8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871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104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Presentazione su schermo (4:3)</PresentationFormat>
  <Paragraphs>1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28" baseType="lpstr">
      <vt:lpstr>Tema di Office</vt:lpstr>
      <vt:lpstr>Presentazione standard di PowerPoint</vt:lpstr>
      <vt:lpstr>Sintesi delle tre lezioni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2021-08-16T10:10:26Z</dcterms:created>
  <dcterms:modified xsi:type="dcterms:W3CDTF">2021-08-16T10:10:26Z</dcterms:modified>
</cp:coreProperties>
</file>