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288B-69FC-4E55-BB03-8C43ACCE079E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920F-1A71-4860-B5B3-56A5573A30A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6494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288B-69FC-4E55-BB03-8C43ACCE079E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A920F-1A71-4860-B5B3-56A5573A30A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665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0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33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94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942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01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6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5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2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178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9657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46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mtClean="0"/>
              <a:t>Summary of the three lectures</a:t>
            </a:r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50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90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530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904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0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13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42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04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53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85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22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731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094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40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Presentazione su schermo (4:3)</PresentationFormat>
  <Paragraphs>1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28" baseType="lpstr">
      <vt:lpstr>Tema di Office</vt:lpstr>
      <vt:lpstr>Presentazione standard di PowerPoint</vt:lpstr>
      <vt:lpstr>Summary of the three lectures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2021-08-16T17:32:18Z</dcterms:created>
  <dcterms:modified xsi:type="dcterms:W3CDTF">2021-08-16T17:32:18Z</dcterms:modified>
</cp:coreProperties>
</file>