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5143500" type="screen16x9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1CFA9-92B2-43ED-A269-A902AE3A8511}" type="datetimeFigureOut">
              <a:rPr lang="it-IT" smtClean="0"/>
              <a:t>22/06/2026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E8B8A-8D2C-4AEE-9903-FE588D13BF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9995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C1CFA9-92B2-43ED-A269-A902AE3A8511}" type="datetimeFigureOut">
              <a:rPr lang="it-IT" smtClean="0"/>
              <a:t>22/06/2026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BE8B8A-8D2C-4AEE-9903-FE588D13BF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68589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i="1" smtClean="0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rPr>
              <a:t>Lab Grown Food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smtClean="0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rPr>
              <a:t>Utopia or real possibility?</a:t>
            </a:r>
            <a:endParaRPr lang="en-US" sz="4800">
              <a:solidFill>
                <a:srgbClr val="FF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6846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Batang"/>
              <a:buNone/>
            </a:pPr>
            <a:r>
              <a:rPr lang="it-IT" sz="3600" b="1" smtClean="0">
                <a:solidFill>
                  <a:srgbClr val="FFFFFF"/>
                </a:solidFill>
              </a:rPr>
              <a:t>Synthetic milk</a:t>
            </a:r>
            <a:endParaRPr lang="it-IT" b="1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7464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b="1" smtClean="0">
                <a:solidFill>
                  <a:srgbClr val="FF0000"/>
                </a:solidFill>
              </a:rPr>
              <a:t>THE KEY POINTS…</a:t>
            </a:r>
            <a:endParaRPr lang="it-IT" b="1">
              <a:solidFill>
                <a:srgbClr val="FF0000"/>
              </a:solidFill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7388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0053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mtClean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What did we investigate?</a:t>
            </a:r>
            <a:endParaRPr lang="it-IT" dirty="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3851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2355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9536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4812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1959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901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9823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44500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</Words>
  <Application>Microsoft Office PowerPoint</Application>
  <PresentationFormat>Presentazione su schermo (16:9)</PresentationFormat>
  <Paragraphs>5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12</vt:i4>
      </vt:variant>
    </vt:vector>
  </HeadingPairs>
  <TitlesOfParts>
    <vt:vector size="13" baseType="lpstr">
      <vt:lpstr>Tema di Office</vt:lpstr>
      <vt:lpstr>Lab Grown Food Utopia or real possibility?</vt:lpstr>
      <vt:lpstr>What did we investigate?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Synthetic milk</vt:lpstr>
      <vt:lpstr>THE KEY POINTS…</vt:lpstr>
      <vt:lpstr>Presentazione standard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Grown Food Utopia or real possibility?</dc:title>
  <dc:creator>Daniela</dc:creator>
  <cp:lastModifiedBy>Daniela</cp:lastModifiedBy>
  <cp:revision>1</cp:revision>
  <dcterms:created xsi:type="dcterms:W3CDTF">2026-06-22T13:46:14Z</dcterms:created>
  <dcterms:modified xsi:type="dcterms:W3CDTF">2026-06-22T13:46:14Z</dcterms:modified>
</cp:coreProperties>
</file>