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794500" cy="99314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19CC2-8D1E-4B56-A736-9E8D80BB76E6}" type="datetimeFigureOut">
              <a:rPr lang="it-IT" smtClean="0"/>
              <a:t>18/04/2026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78E40-81DC-42A2-8F19-F0086EAC10F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678804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519CC2-8D1E-4B56-A736-9E8D80BB76E6}" type="datetimeFigureOut">
              <a:rPr lang="it-IT" smtClean="0"/>
              <a:t>18/04/2026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878E40-81DC-42A2-8F19-F0086EAC10F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328354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sz="3200" b="1" i="1" cap="small" smtClean="0">
                <a:latin typeface="Calibri" panose="020F0502020204030204" pitchFamily="34" charset="0"/>
                <a:cs typeface="Calibri" panose="020F0502020204030204" pitchFamily="34" charset="0"/>
              </a:rPr>
              <a:t>Learning to See the Water</a:t>
            </a:r>
            <a:br>
              <a:rPr lang="en-US" altLang="en-US" sz="3200" b="1" i="1" cap="small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altLang="en-US" sz="3200" b="1" i="1" cap="small" smtClean="0">
                <a:latin typeface="Calibri" panose="020F0502020204030204" pitchFamily="34" charset="0"/>
                <a:cs typeface="Calibri" panose="020F0502020204030204" pitchFamily="34" charset="0"/>
              </a:rPr>
              <a:t>A Conversation on Awareness</a:t>
            </a:r>
            <a:endParaRPr lang="it-IT" altLang="en-US" sz="3200" b="1" i="1" cap="small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2974789"/>
      </p:ext>
    </p:extLst>
  </p:cSld>
  <p:clrMapOvr>
    <a:masterClrMapping/>
  </p:clrMapOvr>
  <p:transition>
    <p:blinds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altLang="it-IT" b="1" i="1" smtClean="0">
                <a:latin typeface="Calibri" pitchFamily="34" charset="0"/>
                <a:cs typeface="Calibri" pitchFamily="34" charset="0"/>
              </a:rPr>
              <a:t>References</a:t>
            </a:r>
            <a:endParaRPr lang="it-IT" altLang="it-IT" b="1" i="1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93502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b="1" i="1" cap="small" smtClean="0">
                <a:latin typeface="Calibri" panose="020F0502020204030204" pitchFamily="34" charset="0"/>
                <a:cs typeface="Calibri" panose="020F0502020204030204" pitchFamily="34" charset="0"/>
              </a:rPr>
              <a:t>David Foster Wallace</a:t>
            </a:r>
            <a:endParaRPr lang="it-IT" altLang="en-US" b="1" i="1" cap="small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4736567"/>
      </p:ext>
    </p:extLst>
  </p:cSld>
  <p:clrMapOvr>
    <a:masterClrMapping/>
  </p:clrMapOvr>
  <p:transition>
    <p:blinds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sz="3200" b="1" cap="small" smtClean="0">
                <a:latin typeface="Calibri" panose="020F0502020204030204" pitchFamily="34" charset="0"/>
                <a:cs typeface="Calibri" panose="020F0502020204030204" pitchFamily="34" charset="0"/>
              </a:rPr>
              <a:t>How</a:t>
            </a:r>
            <a:r>
              <a:rPr lang="en-US" altLang="en-US" sz="3200" b="1" i="1" cap="small" smtClean="0">
                <a:latin typeface="Calibri" panose="020F0502020204030204" pitchFamily="34" charset="0"/>
                <a:cs typeface="Calibri" panose="020F0502020204030204" pitchFamily="34" charset="0"/>
              </a:rPr>
              <a:t>’s the Water?</a:t>
            </a:r>
            <a:endParaRPr lang="it-IT" altLang="en-US" sz="3200" b="1" i="1" cap="small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7375848"/>
      </p:ext>
    </p:extLst>
  </p:cSld>
  <p:clrMapOvr>
    <a:masterClrMapping/>
  </p:clrMapOvr>
  <p:transition>
    <p:blinds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sz="4800" b="1" i="1" cap="small" smtClean="0">
                <a:latin typeface="Calibri" panose="020F0502020204030204" pitchFamily="34" charset="0"/>
                <a:cs typeface="Calibri" panose="020F0502020204030204" pitchFamily="34" charset="0"/>
              </a:rPr>
              <a:t>Humor</a:t>
            </a:r>
            <a:endParaRPr lang="it-IT" altLang="en-US" sz="4800" b="1" i="1" cap="small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723317"/>
      </p:ext>
    </p:extLst>
  </p:cSld>
  <p:clrMapOvr>
    <a:masterClrMapping/>
  </p:clrMapOvr>
  <p:transition>
    <p:blinds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sz="4000" b="1" i="1" cap="small" smtClean="0">
                <a:latin typeface="Calibri" panose="020F0502020204030204" pitchFamily="34" charset="0"/>
                <a:cs typeface="Calibri" panose="020F0502020204030204" pitchFamily="34" charset="0"/>
              </a:rPr>
              <a:t>Awareness</a:t>
            </a:r>
            <a:br>
              <a:rPr lang="en-US" altLang="en-US" sz="4000" b="1" i="1" cap="small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altLang="en-US" sz="4000" b="1" i="1" cap="small" smtClean="0">
                <a:latin typeface="Calibri" panose="020F0502020204030204" pitchFamily="34" charset="0"/>
                <a:cs typeface="Calibri" panose="020F0502020204030204" pitchFamily="34" charset="0"/>
              </a:rPr>
              <a:t>Tacit Background and Eloquent Foreground</a:t>
            </a:r>
            <a:endParaRPr lang="it-IT" altLang="en-US" sz="4000" b="1" i="1" cap="small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3289437"/>
      </p:ext>
    </p:extLst>
  </p:cSld>
  <p:clrMapOvr>
    <a:masterClrMapping/>
  </p:clrMapOvr>
  <p:transition>
    <p:blinds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sz="4000" b="1" i="1" cap="small" smtClean="0">
                <a:latin typeface="Calibri" panose="020F0502020204030204" pitchFamily="34" charset="0"/>
                <a:cs typeface="Calibri" panose="020F0502020204030204" pitchFamily="34" charset="0"/>
              </a:rPr>
              <a:t>Storytelling</a:t>
            </a:r>
            <a:br>
              <a:rPr lang="en-US" altLang="en-US" sz="4000" b="1" i="1" cap="small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altLang="en-US" sz="4000" b="1" i="1" cap="small" smtClean="0">
                <a:latin typeface="Calibri" panose="020F0502020204030204" pitchFamily="34" charset="0"/>
                <a:cs typeface="Calibri" panose="020F0502020204030204" pitchFamily="34" charset="0"/>
              </a:rPr>
              <a:t>We’re One but We’re not the Same</a:t>
            </a:r>
            <a:endParaRPr lang="it-IT" altLang="en-US" sz="4000" b="1" i="1" cap="small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0816261"/>
      </p:ext>
    </p:extLst>
  </p:cSld>
  <p:clrMapOvr>
    <a:masterClrMapping/>
  </p:clrMapOvr>
  <p:transition>
    <p:blinds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b="1" i="1" cap="small" smtClean="0">
                <a:latin typeface="Calibri" panose="020F0502020204030204" pitchFamily="34" charset="0"/>
                <a:cs typeface="Calibri" panose="020F0502020204030204" pitchFamily="34" charset="0"/>
              </a:rPr>
              <a:t>Bertolt Brecht &amp; Lao Tzu</a:t>
            </a:r>
            <a:endParaRPr lang="it-IT" altLang="en-US" b="1" i="1" cap="small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5353197"/>
      </p:ext>
    </p:extLst>
  </p:cSld>
  <p:clrMapOvr>
    <a:masterClrMapping/>
  </p:clrMapOvr>
  <p:transition>
    <p:blinds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b="1" i="1" cap="small" smtClean="0">
                <a:latin typeface="Calibri" panose="020F0502020204030204" pitchFamily="34" charset="0"/>
                <a:cs typeface="Calibri" panose="020F0502020204030204" pitchFamily="34" charset="0"/>
              </a:rPr>
              <a:t>Walter Benjamin</a:t>
            </a:r>
            <a:endParaRPr lang="it-IT" altLang="en-US" b="1" i="1" cap="small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518434"/>
      </p:ext>
    </p:extLst>
  </p:cSld>
  <p:clrMapOvr>
    <a:masterClrMapping/>
  </p:clrMapOvr>
  <p:transition>
    <p:blinds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b="1" i="1" cap="small" smtClean="0">
                <a:latin typeface="Calibri" panose="020F0502020204030204" pitchFamily="34" charset="0"/>
                <a:cs typeface="Calibri" panose="020F0502020204030204" pitchFamily="34" charset="0"/>
              </a:rPr>
              <a:t>On Active Kindness (Nick Cave)</a:t>
            </a:r>
            <a:endParaRPr lang="it-IT" altLang="en-US" b="1" i="1" cap="small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298094"/>
      </p:ext>
    </p:extLst>
  </p:cSld>
  <p:clrMapOvr>
    <a:masterClrMapping/>
  </p:clrMapOvr>
  <p:transition>
    <p:blinds/>
  </p:transition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</Words>
  <Application>Microsoft Office PowerPoint</Application>
  <PresentationFormat>Presentazione su schermo (4:3)</PresentationFormat>
  <Paragraphs>10</Paragraphs>
  <Slides>10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10</vt:i4>
      </vt:variant>
    </vt:vector>
  </HeadingPairs>
  <TitlesOfParts>
    <vt:vector size="11" baseType="lpstr">
      <vt:lpstr>Tema di Office</vt:lpstr>
      <vt:lpstr>Learning to See the Water A Conversation on Awareness</vt:lpstr>
      <vt:lpstr>David Foster Wallace</vt:lpstr>
      <vt:lpstr>How’s the Water?</vt:lpstr>
      <vt:lpstr>Humor</vt:lpstr>
      <vt:lpstr>Awareness Tacit Background and Eloquent Foreground</vt:lpstr>
      <vt:lpstr>Storytelling We’re One but We’re not the Same</vt:lpstr>
      <vt:lpstr>Bertolt Brecht &amp; Lao Tzu</vt:lpstr>
      <vt:lpstr>Walter Benjamin</vt:lpstr>
      <vt:lpstr>On Active Kindness (Nick Cave)</vt:lpstr>
      <vt:lpstr>References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Learning to See the Water A Conversation on Awareness</dc:title>
  <dc:creator>Daniela</dc:creator>
  <cp:lastModifiedBy>Daniela</cp:lastModifiedBy>
  <cp:revision>1</cp:revision>
  <dcterms:created xsi:type="dcterms:W3CDTF">2026-04-18T18:18:48Z</dcterms:created>
  <dcterms:modified xsi:type="dcterms:W3CDTF">2026-04-18T18:18:48Z</dcterms:modified>
</cp:coreProperties>
</file>