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D36626-7ADC-476F-9CAB-AFD4DE767362}" type="datetimeFigureOut">
              <a:rPr lang="it-IT" smtClean="0"/>
              <a:t>20/11/2025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77739-B79E-4CEA-9272-570AE4272E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20747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D36626-7ADC-476F-9CAB-AFD4DE767362}" type="datetimeFigureOut">
              <a:rPr lang="it-IT" smtClean="0"/>
              <a:t>20/11/2025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77739-B79E-4CEA-9272-570AE4272E9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376197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Limelight"/>
              <a:buNone/>
            </a:pPr>
            <a:r>
              <a:rPr lang="de-DE" smtClean="0">
                <a:latin typeface="Limelight"/>
                <a:ea typeface="Limelight"/>
                <a:cs typeface="Limelight"/>
                <a:sym typeface="Limelight"/>
              </a:rPr>
              <a:t>HATE SPEECH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836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8628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melight"/>
              <a:buNone/>
            </a:pPr>
            <a:r>
              <a:rPr lang="de-DE" sz="2800" smtClean="0">
                <a:latin typeface="Limelight"/>
                <a:ea typeface="Limelight"/>
                <a:cs typeface="Limelight"/>
                <a:sym typeface="Limelight"/>
              </a:rPr>
              <a:t>anti-right demonstrations in Germany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4174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melight"/>
              <a:buNone/>
            </a:pPr>
            <a:r>
              <a:rPr lang="de-DE" sz="2800" smtClean="0">
                <a:latin typeface="Limelight"/>
                <a:ea typeface="Limelight"/>
                <a:cs typeface="Limelight"/>
                <a:sym typeface="Limelight"/>
              </a:rPr>
              <a:t>Our school‘s activities </a:t>
            </a:r>
            <a:endParaRPr lang="de-DE"/>
          </a:p>
        </p:txBody>
      </p:sp>
      <p:pic>
        <p:nvPicPr>
          <p:cNvPr id="3" name="Immagine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33770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Personalizzato</PresentationFormat>
  <Paragraphs>3</Paragraphs>
  <Slides>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5" baseType="lpstr">
      <vt:lpstr>Tema di Office</vt:lpstr>
      <vt:lpstr>HATE SPEECH</vt:lpstr>
      <vt:lpstr>Presentazione standard di PowerPoint</vt:lpstr>
      <vt:lpstr>anti-right demonstrations in Germany</vt:lpstr>
      <vt:lpstr>Our school‘s activities 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HATE SPEECH</dc:title>
  <dc:creator>Daniela</dc:creator>
  <cp:lastModifiedBy>Daniela</cp:lastModifiedBy>
  <cp:revision>1</cp:revision>
  <dcterms:created xsi:type="dcterms:W3CDTF">2025-11-20T17:19:41Z</dcterms:created>
  <dcterms:modified xsi:type="dcterms:W3CDTF">2025-11-20T17:19:41Z</dcterms:modified>
</cp:coreProperties>
</file>