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8809-9730-4B77-952E-6C2238DA7D31}" type="datetimeFigureOut">
              <a:rPr lang="it-IT" smtClean="0"/>
              <a:t>20/11/2025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08E-40C9-4805-8F02-874B835B4E6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27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F8809-9730-4B77-952E-6C2238DA7D31}" type="datetimeFigureOut">
              <a:rPr lang="it-IT" smtClean="0"/>
              <a:t>20/11/2025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F208E-40C9-4805-8F02-874B835B4E6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687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6200" smtClean="0"/>
              <a:t>Food</a:t>
            </a:r>
            <a:r>
              <a:rPr lang="de-DE" sz="6200" cap="none" smtClean="0">
                <a:solidFill>
                  <a:srgbClr val="B9B799"/>
                </a:solidFill>
              </a:rPr>
              <a:t>waste</a:t>
            </a:r>
            <a:r>
              <a:rPr lang="de-DE" sz="6200" smtClean="0"/>
              <a:t> Photography</a:t>
            </a:r>
            <a:endParaRPr lang="de-DE" sz="62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944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smtClean="0"/>
              <a:t>RE</a:t>
            </a:r>
            <a:r>
              <a:rPr lang="de-DE" sz="4000" smtClean="0">
                <a:solidFill>
                  <a:srgbClr val="FE7F38"/>
                </a:solidFill>
              </a:rPr>
              <a:t>think</a:t>
            </a:r>
            <a:r>
              <a:rPr lang="de-DE" sz="4000" smtClean="0"/>
              <a:t> classic food photography</a:t>
            </a:r>
            <a:endParaRPr lang="de-DE" sz="40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89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smtClean="0">
                <a:solidFill>
                  <a:srgbClr val="0F7F55"/>
                </a:solidFill>
              </a:rPr>
              <a:t>formal</a:t>
            </a:r>
            <a:r>
              <a:rPr lang="de-DE" sz="4000" smtClean="0"/>
              <a:t> DESIGN </a:t>
            </a:r>
            <a:endParaRPr lang="de-DE" sz="40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20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smtClean="0">
                <a:solidFill>
                  <a:srgbClr val="BD78E3"/>
                </a:solidFill>
              </a:rPr>
              <a:t>formal</a:t>
            </a:r>
            <a:r>
              <a:rPr lang="de-DE" sz="4000" smtClean="0"/>
              <a:t> DESIGN </a:t>
            </a:r>
            <a:endParaRPr lang="de-DE" sz="40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769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6000" smtClean="0">
                <a:solidFill>
                  <a:srgbClr val="01889B"/>
                </a:solidFill>
              </a:rPr>
              <a:t>Motivation</a:t>
            </a:r>
            <a:r>
              <a:rPr lang="de-DE" sz="6000" smtClean="0"/>
              <a:t> </a:t>
            </a:r>
            <a:br>
              <a:rPr lang="de-DE" sz="6000" smtClean="0"/>
            </a:br>
            <a:endParaRPr lang="de-DE" sz="60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437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cap="all" smtClean="0"/>
              <a:t>Thanks for your attention!</a:t>
            </a:r>
            <a:endParaRPr lang="en-US" sz="4000" cap="all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137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Personalizzato</PresentationFormat>
  <Paragraphs>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Foodwaste Photography</vt:lpstr>
      <vt:lpstr>REthink classic food photography</vt:lpstr>
      <vt:lpstr>formal DESIGN </vt:lpstr>
      <vt:lpstr>formal DESIGN </vt:lpstr>
      <vt:lpstr>Motivation  </vt:lpstr>
      <vt:lpstr>Thanks for your attention!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Foodwaste Photography</dc:title>
  <dc:creator>Daniela</dc:creator>
  <cp:lastModifiedBy>Daniela</cp:lastModifiedBy>
  <cp:revision>1</cp:revision>
  <dcterms:created xsi:type="dcterms:W3CDTF">2025-11-20T17:14:35Z</dcterms:created>
  <dcterms:modified xsi:type="dcterms:W3CDTF">2025-11-20T17:14:35Z</dcterms:modified>
</cp:coreProperties>
</file>