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18DB6-E3E9-439D-BFE9-606FA1C243E7}" type="datetimeFigureOut">
              <a:rPr lang="it-IT" smtClean="0"/>
              <a:t>20/11/2025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BCD31-E7A9-4271-AD98-1C28C62B127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115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18DB6-E3E9-439D-BFE9-606FA1C243E7}" type="datetimeFigureOut">
              <a:rPr lang="it-IT" smtClean="0"/>
              <a:t>20/11/2025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BCD31-E7A9-4271-AD98-1C28C62B127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919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91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625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Play"/>
              <a:buNone/>
            </a:pPr>
            <a:r>
              <a:rPr lang="en-US" b="1" cap="none" smtClean="0">
                <a:solidFill>
                  <a:srgbClr val="FFFFFF"/>
                </a:solidFill>
              </a:rPr>
              <a:t>HOW SOCIAL MEDIA HAS AN IMPACT ON POLITICS</a:t>
            </a:r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081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Play"/>
              <a:buNone/>
            </a:pPr>
            <a:r>
              <a:rPr lang="de-AT" sz="4000" cap="none" smtClean="0"/>
              <a:t>OWERVIEW</a:t>
            </a:r>
            <a:endParaRPr lang="de-A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43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Play"/>
              <a:buNone/>
            </a:pPr>
            <a:r>
              <a:rPr lang="de-AT" sz="3600" cap="none" smtClean="0">
                <a:solidFill>
                  <a:srgbClr val="262626"/>
                </a:solidFill>
              </a:rPr>
              <a:t>SOCIAL MEDIA - GENERALLY</a:t>
            </a:r>
            <a:endParaRPr lang="de-A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455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587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918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Play"/>
              <a:buNone/>
            </a:pPr>
            <a:r>
              <a:rPr lang="de-AT" sz="3600" cap="none" smtClean="0">
                <a:solidFill>
                  <a:srgbClr val="262626"/>
                </a:solidFill>
              </a:rPr>
              <a:t>FILTER BUBBLES</a:t>
            </a:r>
            <a:endParaRPr lang="de-A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5691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Play"/>
              <a:buNone/>
            </a:pPr>
            <a:r>
              <a:rPr lang="de-AT" sz="4000" cap="none" smtClean="0">
                <a:solidFill>
                  <a:srgbClr val="FFFFFF"/>
                </a:solidFill>
                <a:latin typeface="Play"/>
                <a:ea typeface="Play"/>
                <a:cs typeface="Play"/>
                <a:sym typeface="Play"/>
              </a:rPr>
              <a:t>MICROTARGETING</a:t>
            </a:r>
            <a:endParaRPr lang="de-A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678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Play"/>
              <a:buNone/>
            </a:pPr>
            <a:r>
              <a:rPr lang="en-US" sz="3600" cap="none" smtClean="0">
                <a:solidFill>
                  <a:srgbClr val="262626"/>
                </a:solidFill>
              </a:rPr>
              <a:t>DIVERSITY OF OPINIONS AND TRUTHFULNESS </a:t>
            </a:r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69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Microsoft Office PowerPoint</Application>
  <PresentationFormat>Personalizzato</PresentationFormat>
  <Paragraphs>6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Tema di Office</vt:lpstr>
      <vt:lpstr>Presentazione standard di PowerPoint</vt:lpstr>
      <vt:lpstr>HOW SOCIAL MEDIA HAS AN IMPACT ON POLITICS</vt:lpstr>
      <vt:lpstr>OWERVIEW</vt:lpstr>
      <vt:lpstr>SOCIAL MEDIA - GENERALLY</vt:lpstr>
      <vt:lpstr>Presentazione standard di PowerPoint</vt:lpstr>
      <vt:lpstr>Presentazione standard di PowerPoint</vt:lpstr>
      <vt:lpstr>FILTER BUBBLES</vt:lpstr>
      <vt:lpstr>MICROTARGETING</vt:lpstr>
      <vt:lpstr>DIVERSITY OF OPINIONS AND TRUTHFULNESS 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2025-11-20T16:35:45Z</dcterms:created>
  <dcterms:modified xsi:type="dcterms:W3CDTF">2025-11-20T16:35:45Z</dcterms:modified>
</cp:coreProperties>
</file>