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799263" cy="9929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38D89-266B-49A4-88F6-7716413EEA80}" type="datetimeFigureOut">
              <a:rPr lang="it-IT" smtClean="0"/>
              <a:t>18/11/2025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34E80-7B61-45D1-8512-06537EA53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713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38D89-266B-49A4-88F6-7716413EEA80}" type="datetimeFigureOut">
              <a:rPr lang="it-IT" smtClean="0"/>
              <a:t>18/11/2025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34E80-7B61-45D1-8512-06537EA53C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774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Generazione Z e il S</a:t>
            </a:r>
            <a:r>
              <a:rPr lang="it-IT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IT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it-IT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Trovare la formula della felicit</a:t>
            </a:r>
            <a:r>
              <a:rPr lang="it-IT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à</a:t>
            </a:r>
            <a:endParaRPr lang="it-IT" altLang="en-US" sz="3200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72274"/>
      </p:ext>
    </p:extLst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it-IT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elicit</a:t>
            </a:r>
            <a:r>
              <a:rPr lang="it-IT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à Infelice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85325"/>
      </p:ext>
    </p:extLst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Callicle e Socrate</a:t>
            </a:r>
            <a:endParaRPr lang="it-IT" altLang="en-US" sz="32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13157"/>
      </p:ext>
    </p:extLst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Orcio forato, caradrio, prurito</a:t>
            </a:r>
            <a:endParaRPr lang="it-IT" altLang="en-US" sz="32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72406"/>
      </p:ext>
    </p:extLst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Zerocalcare</a:t>
            </a:r>
            <a:br>
              <a:rPr lang="it-IT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Strappare lungo i bordi</a:t>
            </a:r>
            <a:endParaRPr lang="it-IT" altLang="en-US" sz="40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29593"/>
      </p:ext>
    </p:extLst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Felicit</a:t>
            </a:r>
            <a:r>
              <a:rPr lang="it-IT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à Risonante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92376"/>
      </p:ext>
    </p:extLst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Risonanza e Montagne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75410"/>
      </p:ext>
    </p:extLst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Montagne da </a:t>
            </a:r>
            <a:r>
              <a:rPr lang="it-IT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Leggere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44644"/>
      </p:ext>
    </p:extLst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Presentazione su schermo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Generazione Z e il Sé Trovare la formula della felicità</vt:lpstr>
      <vt:lpstr>Felicità Infelice</vt:lpstr>
      <vt:lpstr>Callicle e Socrate</vt:lpstr>
      <vt:lpstr>Orcio forato, caradrio, prurito</vt:lpstr>
      <vt:lpstr>Zerocalcare Strappare lungo i bordi</vt:lpstr>
      <vt:lpstr>Felicità Risonante</vt:lpstr>
      <vt:lpstr>Risonanza e Montagne</vt:lpstr>
      <vt:lpstr>Montagne da Leggere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Generazione Z e il Sé Trovare la formula della felicità</dc:title>
  <dc:creator>Daniela</dc:creator>
  <cp:lastModifiedBy>Daniela</cp:lastModifiedBy>
  <cp:revision>1</cp:revision>
  <dcterms:created xsi:type="dcterms:W3CDTF">2025-11-18T14:42:27Z</dcterms:created>
  <dcterms:modified xsi:type="dcterms:W3CDTF">2025-11-18T14:42:28Z</dcterms:modified>
</cp:coreProperties>
</file>