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9144000" cy="6858000" type="screen4x3"/>
  <p:notesSz cx="6799263" cy="9929813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6FCE40-15CD-4F44-B912-9CB9831978E7}" type="datetimeFigureOut">
              <a:rPr lang="it-IT" smtClean="0"/>
              <a:t>06/09/2025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AE59ED-FD2F-4C7B-89A6-1CF9BC6A0D6F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0563899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6FCE40-15CD-4F44-B912-9CB9831978E7}" type="datetimeFigureOut">
              <a:rPr lang="it-IT" smtClean="0"/>
              <a:t>06/09/2025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AE59ED-FD2F-4C7B-89A6-1CF9BC6A0D6F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2924419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en-US" sz="3200" b="1" i="1" cap="small" smtClean="0">
                <a:latin typeface="Calibri" panose="020F0502020204030204" pitchFamily="34" charset="0"/>
                <a:cs typeface="Calibri" panose="020F0502020204030204" pitchFamily="34" charset="0"/>
              </a:rPr>
              <a:t>Generation Z and the Self</a:t>
            </a:r>
            <a:br>
              <a:rPr lang="en-US" altLang="en-US" sz="3200" b="1" i="1" cap="small" smtClean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US" altLang="en-US" sz="3200" b="1" i="1" cap="small" smtClean="0">
                <a:latin typeface="Calibri" panose="020F0502020204030204" pitchFamily="34" charset="0"/>
                <a:cs typeface="Calibri" panose="020F0502020204030204" pitchFamily="34" charset="0"/>
              </a:rPr>
              <a:t>Cracking the Happiness Formula</a:t>
            </a:r>
            <a:endParaRPr lang="it-IT" altLang="en-US" sz="3200" b="1" i="1" cap="small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0635873"/>
      </p:ext>
    </p:extLst>
  </p:cSld>
  <p:clrMapOvr>
    <a:masterClrMapping/>
  </p:clrMapOvr>
  <p:transition>
    <p:blinds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en-US" b="1" i="1" cap="small" smtClean="0">
                <a:latin typeface="Calibri" panose="020F0502020204030204" pitchFamily="34" charset="0"/>
                <a:cs typeface="Calibri" panose="020F0502020204030204" pitchFamily="34" charset="0"/>
              </a:rPr>
              <a:t>Unhappy Happiness</a:t>
            </a:r>
            <a:endParaRPr lang="it-IT" altLang="en-US" b="1" i="1" cap="small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6683292"/>
      </p:ext>
    </p:extLst>
  </p:cSld>
  <p:clrMapOvr>
    <a:masterClrMapping/>
  </p:clrMapOvr>
  <p:transition>
    <p:blinds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en-US" sz="3200" b="1" i="1" cap="small" smtClean="0">
                <a:latin typeface="Calibri" panose="020F0502020204030204" pitchFamily="34" charset="0"/>
                <a:cs typeface="Calibri" panose="020F0502020204030204" pitchFamily="34" charset="0"/>
              </a:rPr>
              <a:t>Callicles against Socrates</a:t>
            </a:r>
            <a:endParaRPr lang="it-IT" altLang="en-US" sz="3200" b="1" i="1" cap="small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6001002"/>
      </p:ext>
    </p:extLst>
  </p:cSld>
  <p:clrMapOvr>
    <a:masterClrMapping/>
  </p:clrMapOvr>
  <p:transition>
    <p:blinds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en-US" sz="3200" b="1" i="1" cap="small" smtClean="0">
                <a:latin typeface="Calibri" panose="020F0502020204030204" pitchFamily="34" charset="0"/>
                <a:cs typeface="Calibri" panose="020F0502020204030204" pitchFamily="34" charset="0"/>
              </a:rPr>
              <a:t>Pierced jar, caladrius, itch</a:t>
            </a:r>
            <a:endParaRPr lang="it-IT" altLang="en-US" sz="3200" b="1" i="1" cap="small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2881078"/>
      </p:ext>
    </p:extLst>
  </p:cSld>
  <p:clrMapOvr>
    <a:masterClrMapping/>
  </p:clrMapOvr>
  <p:transition>
    <p:blinds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en-US" sz="4000" b="1" i="1" cap="small" smtClean="0">
                <a:latin typeface="Calibri" panose="020F0502020204030204" pitchFamily="34" charset="0"/>
                <a:cs typeface="Calibri" panose="020F0502020204030204" pitchFamily="34" charset="0"/>
              </a:rPr>
              <a:t>Zerocalcare</a:t>
            </a:r>
            <a:br>
              <a:rPr lang="en-US" altLang="en-US" sz="4000" b="1" i="1" cap="small" smtClean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US" altLang="en-US" sz="4000" b="1" i="1" cap="small" smtClean="0">
                <a:latin typeface="Calibri" panose="020F0502020204030204" pitchFamily="34" charset="0"/>
                <a:cs typeface="Calibri" panose="020F0502020204030204" pitchFamily="34" charset="0"/>
              </a:rPr>
              <a:t>Tear Along the Dotted Line</a:t>
            </a:r>
            <a:endParaRPr lang="it-IT" altLang="en-US" sz="4000" b="1" i="1" cap="small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8362707"/>
      </p:ext>
    </p:extLst>
  </p:cSld>
  <p:clrMapOvr>
    <a:masterClrMapping/>
  </p:clrMapOvr>
  <p:transition>
    <p:blinds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en-US" b="1" i="1" cap="small" smtClean="0">
                <a:latin typeface="Calibri" panose="020F0502020204030204" pitchFamily="34" charset="0"/>
                <a:cs typeface="Calibri" panose="020F0502020204030204" pitchFamily="34" charset="0"/>
              </a:rPr>
              <a:t>Resonant Happiness</a:t>
            </a:r>
            <a:endParaRPr lang="it-IT" altLang="en-US" b="1" i="1" cap="small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06307"/>
      </p:ext>
    </p:extLst>
  </p:cSld>
  <p:clrMapOvr>
    <a:masterClrMapping/>
  </p:clrMapOvr>
  <p:transition>
    <p:blinds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en-US" b="1" i="1" cap="small" smtClean="0">
                <a:latin typeface="Calibri" panose="020F0502020204030204" pitchFamily="34" charset="0"/>
                <a:cs typeface="Calibri" panose="020F0502020204030204" pitchFamily="34" charset="0"/>
              </a:rPr>
              <a:t>Resonant Mountains</a:t>
            </a:r>
            <a:endParaRPr lang="it-IT" altLang="en-US" b="1" i="1" cap="small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9314089"/>
      </p:ext>
    </p:extLst>
  </p:cSld>
  <p:clrMapOvr>
    <a:masterClrMapping/>
  </p:clrMapOvr>
  <p:transition>
    <p:blinds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en-US" b="1" i="1" cap="small" smtClean="0">
                <a:latin typeface="Calibri" panose="020F0502020204030204" pitchFamily="34" charset="0"/>
                <a:cs typeface="Calibri" panose="020F0502020204030204" pitchFamily="34" charset="0"/>
              </a:rPr>
              <a:t>Legible Mountains</a:t>
            </a:r>
            <a:endParaRPr lang="it-IT" altLang="en-US" b="1" i="1" cap="small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5386332"/>
      </p:ext>
    </p:extLst>
  </p:cSld>
  <p:clrMapOvr>
    <a:masterClrMapping/>
  </p:clrMapOvr>
  <p:transition>
    <p:blinds/>
  </p:transition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23</Words>
  <Application>Microsoft Office PowerPoint</Application>
  <PresentationFormat>Presentazione su schermo (4:3)</PresentationFormat>
  <Paragraphs>8</Paragraphs>
  <Slides>8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Titoli diapositive</vt:lpstr>
      </vt:variant>
      <vt:variant>
        <vt:i4>8</vt:i4>
      </vt:variant>
    </vt:vector>
  </HeadingPairs>
  <TitlesOfParts>
    <vt:vector size="9" baseType="lpstr">
      <vt:lpstr>Tema di Office</vt:lpstr>
      <vt:lpstr>Generation Z and the Self Cracking the Happiness Formula</vt:lpstr>
      <vt:lpstr>Unhappy Happiness</vt:lpstr>
      <vt:lpstr>Callicles against Socrates</vt:lpstr>
      <vt:lpstr>Pierced jar, caladrius, itch</vt:lpstr>
      <vt:lpstr>Zerocalcare Tear Along the Dotted Line</vt:lpstr>
      <vt:lpstr>Resonant Happiness</vt:lpstr>
      <vt:lpstr>Resonant Mountains</vt:lpstr>
      <vt:lpstr>Legible Mountains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Generation Z and the Self Cracking the Happiness Formula</dc:title>
  <dc:creator>Daniela</dc:creator>
  <cp:lastModifiedBy>Daniela</cp:lastModifiedBy>
  <cp:revision>1</cp:revision>
  <dcterms:created xsi:type="dcterms:W3CDTF">2025-09-06T12:23:00Z</dcterms:created>
  <dcterms:modified xsi:type="dcterms:W3CDTF">2025-09-06T12:23:00Z</dcterms:modified>
</cp:coreProperties>
</file>