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28D208CE-474C-482E-8D47-071D2597E804}" type="datetimeFigureOut">
              <a:rPr lang="it-IT" smtClean="0"/>
              <a:t>30/08/2025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C28C49F-9A33-47C1-B782-2DA42CF30DCC}" type="slidenum">
              <a:rPr lang="it-IT" smtClean="0"/>
              <a:t>‹N›</a:t>
            </a:fld>
            <a:endParaRPr lang="it-IT"/>
          </a:p>
        </p:txBody>
      </p:sp>
    </p:spTree>
    <p:extLst>
      <p:ext uri="{BB962C8B-B14F-4D97-AF65-F5344CB8AC3E}">
        <p14:creationId xmlns:p14="http://schemas.microsoft.com/office/powerpoint/2010/main" val="79608507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D208CE-474C-482E-8D47-071D2597E804}" type="datetimeFigureOut">
              <a:rPr lang="it-IT" smtClean="0"/>
              <a:t>30/08/2025</a:t>
            </a:fld>
            <a:endParaRPr lang="it-IT"/>
          </a:p>
        </p:txBody>
      </p:sp>
      <p:sp>
        <p:nvSpPr>
          <p:cNvPr id="5" name="Segnaposto piè di pa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28C49F-9A33-47C1-B782-2DA42CF30DCC}" type="slidenum">
              <a:rPr lang="it-IT" smtClean="0"/>
              <a:t>‹N›</a:t>
            </a:fld>
            <a:endParaRPr lang="it-IT"/>
          </a:p>
        </p:txBody>
      </p:sp>
    </p:spTree>
    <p:extLst>
      <p:ext uri="{BB962C8B-B14F-4D97-AF65-F5344CB8AC3E}">
        <p14:creationId xmlns:p14="http://schemas.microsoft.com/office/powerpoint/2010/main" val="3494582795"/>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teachthefuture.uk/policy/wales" TargetMode="External"/><Relationship Id="rId2" Type="http://schemas.openxmlformats.org/officeDocument/2006/relationships/hyperlink" Target="https://www.teachthefuture.uk/policy/scotland" TargetMode="Externa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hyperlink" Target="https://www.teachthefuture.uk/policy/england" TargetMode="External"/><Relationship Id="rId4" Type="http://schemas.openxmlformats.org/officeDocument/2006/relationships/hyperlink" Target="https://www.teachthefuture.uk/policy/northern-ireland"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mtClean="0"/>
              <a:t>How can education help young people develop the competences to bring about ecological change?</a:t>
            </a:r>
            <a:endParaRPr lang="en-GB" dirty="0"/>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49338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pPr algn="ctr"/>
            <a:r>
              <a:rPr lang="en-US" sz="3600" kern="1200" smtClean="0">
                <a:solidFill>
                  <a:schemeClr val="tx1"/>
                </a:solidFill>
                <a:latin typeface="+mj-lt"/>
                <a:ea typeface="+mj-ea"/>
                <a:cs typeface="+mj-cs"/>
              </a:rPr>
              <a:t>Intergenerational opportunities</a:t>
            </a:r>
            <a:br>
              <a:rPr lang="en-US" sz="3600" kern="1200" smtClean="0">
                <a:solidFill>
                  <a:schemeClr val="tx1"/>
                </a:solidFill>
                <a:latin typeface="+mj-lt"/>
                <a:ea typeface="+mj-ea"/>
                <a:cs typeface="+mj-cs"/>
              </a:rPr>
            </a:br>
            <a:r>
              <a:rPr lang="en-US" sz="2800" kern="1200" smtClean="0">
                <a:solidFill>
                  <a:schemeClr val="tx1"/>
                </a:solidFill>
                <a:latin typeface="+mj-lt"/>
                <a:ea typeface="+mj-ea"/>
                <a:cs typeface="+mj-cs"/>
              </a:rPr>
              <a:t>Young people leading, intergenerational sharing and young people stepping up</a:t>
            </a:r>
            <a:br>
              <a:rPr lang="en-US" sz="2800" kern="1200" smtClean="0">
                <a:solidFill>
                  <a:schemeClr val="tx1"/>
                </a:solidFill>
                <a:latin typeface="+mj-lt"/>
                <a:ea typeface="+mj-ea"/>
                <a:cs typeface="+mj-cs"/>
              </a:rPr>
            </a:br>
            <a:r>
              <a:rPr lang="en-US" sz="2800" kern="1200" smtClean="0">
                <a:solidFill>
                  <a:schemeClr val="tx1"/>
                </a:solidFill>
                <a:latin typeface="+mj-lt"/>
                <a:ea typeface="+mj-ea"/>
                <a:cs typeface="+mj-cs"/>
              </a:rPr>
              <a:t/>
            </a:r>
            <a:br>
              <a:rPr lang="en-US" sz="2800" kern="1200" smtClean="0">
                <a:solidFill>
                  <a:schemeClr val="tx1"/>
                </a:solidFill>
                <a:latin typeface="+mj-lt"/>
                <a:ea typeface="+mj-ea"/>
                <a:cs typeface="+mj-cs"/>
              </a:rPr>
            </a:br>
            <a:r>
              <a:rPr lang="en-US" sz="2200" kern="1200" smtClean="0">
                <a:solidFill>
                  <a:schemeClr val="tx1"/>
                </a:solidFill>
                <a:latin typeface="+mj-lt"/>
                <a:ea typeface="+mj-ea"/>
                <a:cs typeface="+mj-cs"/>
              </a:rPr>
              <a:t>Co-created resource https://www.meen.org.uk/blog/what-makes-a-career-green</a:t>
            </a:r>
            <a:endParaRPr lang="en-US" sz="2200" kern="1200" dirty="0">
              <a:solidFill>
                <a:schemeClr val="tx1"/>
              </a:solidFill>
              <a:latin typeface="+mj-lt"/>
              <a:ea typeface="+mj-ea"/>
              <a:cs typeface="+mj-cs"/>
            </a:endParaRPr>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10839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z="2000" b="1" smtClean="0"/>
              <a:t>Who we are</a:t>
            </a:r>
            <a:br>
              <a:rPr lang="en-GB" sz="2000" b="1" smtClean="0"/>
            </a:br>
            <a:r>
              <a:rPr lang="en-GB" sz="2000" smtClean="0"/>
              <a:t>Teach the Future is a campaign led by secondary and tertiary education students to greatly improve education on the climate emergency and ecological crisis in the UK.</a:t>
            </a:r>
            <a:br>
              <a:rPr lang="en-GB" sz="2000" smtClean="0"/>
            </a:br>
            <a:r>
              <a:rPr lang="en-GB" sz="2000" smtClean="0"/>
              <a:t>We are campaigning for change across the whole of the UK, but education in the UK is a devolved matter, meaning there are different education ministers and education laws in England, Scotland, Wales and Northern Ireland. A lot of our work is relevant across the UK, but we also have specific campaign branches in </a:t>
            </a:r>
            <a:r>
              <a:rPr lang="en-GB" sz="2000" smtClean="0">
                <a:hlinkClick r:id="rId2"/>
              </a:rPr>
              <a:t>Scotland</a:t>
            </a:r>
            <a:r>
              <a:rPr lang="en-GB" sz="2000" smtClean="0"/>
              <a:t>, </a:t>
            </a:r>
            <a:r>
              <a:rPr lang="en-GB" sz="2000" smtClean="0">
                <a:hlinkClick r:id="rId3"/>
              </a:rPr>
              <a:t>Wales</a:t>
            </a:r>
            <a:r>
              <a:rPr lang="en-GB" sz="2000" smtClean="0"/>
              <a:t>, </a:t>
            </a:r>
            <a:r>
              <a:rPr lang="en-GB" sz="2000" smtClean="0">
                <a:hlinkClick r:id="rId4"/>
              </a:rPr>
              <a:t>Northern Ireland</a:t>
            </a:r>
            <a:r>
              <a:rPr lang="en-GB" sz="2000" smtClean="0"/>
              <a:t> and </a:t>
            </a:r>
            <a:r>
              <a:rPr lang="en-GB" sz="2000" smtClean="0">
                <a:hlinkClick r:id="rId5"/>
              </a:rPr>
              <a:t>England</a:t>
            </a:r>
            <a:r>
              <a:rPr lang="en-GB" sz="2000" smtClean="0"/>
              <a:t>.</a:t>
            </a:r>
            <a:r>
              <a:rPr lang="en-GB" sz="1600" smtClean="0"/>
              <a:t/>
            </a:r>
            <a:br>
              <a:rPr lang="en-GB" sz="1600" smtClean="0"/>
            </a:br>
            <a:endParaRPr lang="en-GB" sz="1600" dirty="0"/>
          </a:p>
        </p:txBody>
      </p:sp>
      <p:pic>
        <p:nvPicPr>
          <p:cNvPr id="3" name="Immagine 2"/>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838856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95910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mtClean="0"/>
              <a:t>Teach the teacher</a:t>
            </a:r>
            <a:endParaRPr lang="en-GB" dirty="0"/>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00854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65681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51867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92065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35105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61334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14334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endParaRPr lang="it-IT"/>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264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z="2700" smtClean="0"/>
              <a:t>Competences gained </a:t>
            </a:r>
            <a:br>
              <a:rPr lang="en-GB" sz="2700" smtClean="0"/>
            </a:br>
            <a:r>
              <a:rPr lang="en-GB" sz="2000" smtClean="0"/>
              <a:t>(A Rounder sense of purpose)</a:t>
            </a:r>
            <a:endParaRPr lang="en-GB" sz="2000" dirty="0"/>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99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z="3600" smtClean="0"/>
              <a:t>MEEN case study</a:t>
            </a:r>
            <a:endParaRPr lang="en-GB" sz="3600" dirty="0"/>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30654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olo 1" hidden="1"/>
          <p:cNvSpPr>
            <a:spLocks noGrp="1"/>
          </p:cNvSpPr>
          <p:nvPr>
            <p:ph type="title"/>
          </p:nvPr>
        </p:nvSpPr>
        <p:spPr/>
        <p:txBody>
          <a:bodyPr/>
          <a:lstStyle/>
          <a:p>
            <a:r>
              <a:rPr lang="en-GB" sz="3600" smtClean="0"/>
              <a:t>MA in Education for a sustainable environment</a:t>
            </a:r>
            <a:endParaRPr lang="en-GB" sz="3600" dirty="0"/>
          </a:p>
        </p:txBody>
      </p:sp>
      <p:pic>
        <p:nvPicPr>
          <p:cNvPr id="3" name="Immagin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5360888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Words>
  <Application>Microsoft Office PowerPoint</Application>
  <PresentationFormat>Personalizzato</PresentationFormat>
  <Paragraphs>7</Paragraphs>
  <Slides>15</Slides>
  <Notes>0</Notes>
  <HiddenSlides>0</HiddenSlides>
  <MMClips>0</MMClips>
  <ScaleCrop>false</ScaleCrop>
  <HeadingPairs>
    <vt:vector size="4" baseType="variant">
      <vt:variant>
        <vt:lpstr>Tema</vt:lpstr>
      </vt:variant>
      <vt:variant>
        <vt:i4>1</vt:i4>
      </vt:variant>
      <vt:variant>
        <vt:lpstr>Titoli diapositive</vt:lpstr>
      </vt:variant>
      <vt:variant>
        <vt:i4>15</vt:i4>
      </vt:variant>
    </vt:vector>
  </HeadingPairs>
  <TitlesOfParts>
    <vt:vector size="16" baseType="lpstr">
      <vt:lpstr>Tema di Office</vt:lpstr>
      <vt:lpstr>How can education help young people develop the competences to bring about ecological change?</vt:lpstr>
      <vt:lpstr>Presentazione standard di PowerPoint</vt:lpstr>
      <vt:lpstr>Presentazione standard di PowerPoint</vt:lpstr>
      <vt:lpstr>Presentazione standard di PowerPoint</vt:lpstr>
      <vt:lpstr>Presentazione standard di PowerPoint</vt:lpstr>
      <vt:lpstr>Presentazione standard di PowerPoint</vt:lpstr>
      <vt:lpstr>Competences gained  (A Rounder sense of purpose)</vt:lpstr>
      <vt:lpstr>MEEN case study</vt:lpstr>
      <vt:lpstr>MA in Education for a sustainable environment</vt:lpstr>
      <vt:lpstr>Intergenerational opportunities Young people leading, intergenerational sharing and young people stepping up  Co-created resource https://www.meen.org.uk/blog/what-makes-a-career-green</vt:lpstr>
      <vt:lpstr>Who we are Teach the Future is a campaign led by secondary and tertiary education students to greatly improve education on the climate emergency and ecological crisis in the UK. We are campaigning for change across the whole of the UK, but education in the UK is a devolved matter, meaning there are different education ministers and education laws in England, Scotland, Wales and Northern Ireland. A lot of our work is relevant across the UK, but we also have specific campaign branches in Scotland, Wales, Northern Ireland and England. </vt:lpstr>
      <vt:lpstr>Presentazione standard di PowerPoint</vt:lpstr>
      <vt:lpstr>Teach the teacher</vt:lpstr>
      <vt:lpstr>Presentazione standard di PowerPoint</vt:lpstr>
      <vt:lpstr>Presentazione standard di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can education help young people develop the competences to bring about ecological change?</dc:title>
  <dc:creator>Daniela</dc:creator>
  <cp:lastModifiedBy>Daniela</cp:lastModifiedBy>
  <cp:revision>1</cp:revision>
  <dcterms:created xsi:type="dcterms:W3CDTF">2025-08-30T11:08:36Z</dcterms:created>
  <dcterms:modified xsi:type="dcterms:W3CDTF">2025-08-30T11:08:36Z</dcterms:modified>
</cp:coreProperties>
</file>