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EBFA0-3293-452D-A297-82E3F57B9A01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2441F-E5F1-487D-881A-2BF5EDD4F67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67766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8EBFA0-3293-452D-A297-82E3F57B9A01}" type="datetimeFigureOut">
              <a:rPr lang="it-IT" smtClean="0"/>
              <a:t>30/08/2025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02441F-E5F1-487D-881A-2BF5EDD4F67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19085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z="4800" smtClean="0"/>
              <a:t>Understanding Cooperatives and Local Development</a:t>
            </a:r>
            <a:endParaRPr lang="x-none" sz="48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7538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700" smtClean="0"/>
              <a:t>Building Strong Communities</a:t>
            </a:r>
            <a:endParaRPr lang="en-US" sz="370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94043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Empowering Youth</a:t>
            </a:r>
            <a:endParaRPr lang="x-non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137883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106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500" smtClean="0">
                <a:latin typeface="Aptos Display" panose="020B0004020202020204" pitchFamily="34" charset="0"/>
              </a:rPr>
              <a:t>Barcelona: Why Does the Solidarity Economy Matter?</a:t>
            </a:r>
            <a:endParaRPr lang="en-US" sz="2500" dirty="0">
              <a:latin typeface="Aptos Display" panose="020B000402020202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04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469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>
                <a:latin typeface="Aptos Display" panose="020B0004020202020204" pitchFamily="34" charset="0"/>
              </a:rPr>
              <a:t>New Cooperatives in Chile</a:t>
            </a:r>
            <a:endParaRPr lang="en-US" sz="4000" dirty="0">
              <a:latin typeface="Aptos Display" panose="020B0004020202020204" pitchFamily="34" charset="0"/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3659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3100" b="1" smtClean="0">
                <a:latin typeface="Aptos Display" panose="020B0004020202020204" pitchFamily="34" charset="0"/>
              </a:rPr>
              <a:t>Examples of Cooperatives in Action</a:t>
            </a:r>
            <a:r>
              <a:rPr lang="en-GB" sz="3100" b="1" smtClean="0"/>
              <a:t/>
            </a:r>
            <a:br>
              <a:rPr lang="en-GB" sz="3100" b="1" smtClean="0"/>
            </a:br>
            <a:endParaRPr lang="x-none" sz="31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3446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4872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285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51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FFFF"/>
                </a:solidFill>
              </a:rPr>
              <a:t>What We Will Cover</a:t>
            </a:r>
            <a:endParaRPr lang="en-US">
              <a:solidFill>
                <a:srgbClr val="FFFFFF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865346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Conclusion</a:t>
            </a:r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124341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619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645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9505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2121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474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4362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9397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716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What are Cooperatives?</a:t>
            </a:r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60037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smtClean="0"/>
              <a:t>Defining Cooperatives</a:t>
            </a:r>
            <a:endParaRPr lang="en-US" sz="360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81783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Cooperatives Work</a:t>
            </a:r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6684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Cooperatives</a:t>
            </a:r>
            <a:endParaRPr lang="en-US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86221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Teamwork and Support</a:t>
            </a:r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67204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Economic Benefits</a:t>
            </a:r>
            <a:endParaRPr lang="en-US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26774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FFFF"/>
                </a:solidFill>
              </a:rPr>
              <a:t>Cooperatives and Local Development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9256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Personalizzato</PresentationFormat>
  <Paragraphs>15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29" baseType="lpstr">
      <vt:lpstr>Tema di Office</vt:lpstr>
      <vt:lpstr>Understanding Cooperatives and Local Development</vt:lpstr>
      <vt:lpstr>What We Will Cover</vt:lpstr>
      <vt:lpstr>What are Cooperatives?</vt:lpstr>
      <vt:lpstr>Defining Cooperatives</vt:lpstr>
      <vt:lpstr>How Cooperatives Work</vt:lpstr>
      <vt:lpstr>Benefits of Cooperatives</vt:lpstr>
      <vt:lpstr>Teamwork and Support</vt:lpstr>
      <vt:lpstr>Economic Benefits</vt:lpstr>
      <vt:lpstr>Cooperatives and Local Development</vt:lpstr>
      <vt:lpstr>Building Strong Communities</vt:lpstr>
      <vt:lpstr>Empowering Youth</vt:lpstr>
      <vt:lpstr>Presentazione standard di PowerPoint</vt:lpstr>
      <vt:lpstr>Barcelona: Why Does the Solidarity Economy Matter?</vt:lpstr>
      <vt:lpstr>Presentazione standard di PowerPoint</vt:lpstr>
      <vt:lpstr>New Cooperatives in Chile</vt:lpstr>
      <vt:lpstr>Examples of Cooperatives in Action </vt:lpstr>
      <vt:lpstr>Presentazione standard di PowerPoint</vt:lpstr>
      <vt:lpstr>Presentazione standard di PowerPoint</vt:lpstr>
      <vt:lpstr>Presentazione standard di PowerPoint</vt:lpstr>
      <vt:lpstr>Conclusion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Cooperatives and Local Development</dc:title>
  <dc:creator>Daniela</dc:creator>
  <cp:lastModifiedBy>Daniela</cp:lastModifiedBy>
  <cp:revision>1</cp:revision>
  <dcterms:created xsi:type="dcterms:W3CDTF">2025-08-30T11:09:56Z</dcterms:created>
  <dcterms:modified xsi:type="dcterms:W3CDTF">2025-08-30T11:09:56Z</dcterms:modified>
</cp:coreProperties>
</file>