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5BAF6-3D9B-4572-983C-3723A599BFFF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BA7C-639D-4AF8-8B2D-D5C74FCC83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9345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5BAF6-3D9B-4572-983C-3723A599BFFF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5BA7C-639D-4AF8-8B2D-D5C74FCC83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857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ebgate.ec.europa.eu/fip/novel_food_catalogue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Drivers for novel food innovation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42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does it work?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42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EFSA process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38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Drivers of Novel food as defined by the 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308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941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Examples of Novel Proteins &amp; their sources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41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Market 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70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13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37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solidFill>
                  <a:prstClr val="black"/>
                </a:solidFill>
                <a:latin typeface="Calibri Light" panose="020F0302020204030204"/>
              </a:rPr>
              <a:t>A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lgae proteins-based food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39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67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Definition of novel food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09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Algae-based food</a:t>
            </a:r>
            <a:endParaRPr lang="en-US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95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108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675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146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860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54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360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570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43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51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Novel food as an Innovation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0682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Trend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1702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smtClean="0">
                <a:ln/>
                <a:solidFill>
                  <a:schemeClr val="accent4"/>
                </a:solidFill>
              </a:rPr>
              <a:t>THANK YOU</a:t>
            </a:r>
            <a:endParaRPr lang="en-US" sz="60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35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Novel food as Innovation- </a:t>
            </a:r>
            <a:r>
              <a:rPr lang="en-US" b="1" smtClean="0"/>
              <a:t>Health  </a:t>
            </a:r>
            <a:endParaRPr lang="en-US" b="1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86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Novel food as Innovation 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10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Novel food as defined by the 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83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Examples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55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hlinkClick r:id="rId2"/>
              </a:rPr>
              <a:t>Novel food catalogue (europa.eu)</a:t>
            </a:r>
            <a:r>
              <a:rPr lang="en-US" smtClean="0"/>
              <a:t/>
            </a:r>
            <a:br>
              <a:rPr lang="en-US" smtClean="0"/>
            </a:b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138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EFSA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121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Personalizzato</PresentationFormat>
  <Paragraphs>19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2" baseType="lpstr">
      <vt:lpstr>Tema di Office</vt:lpstr>
      <vt:lpstr>Drivers for novel food innovation</vt:lpstr>
      <vt:lpstr>Definition of novel food </vt:lpstr>
      <vt:lpstr>Novel food as an Innovation </vt:lpstr>
      <vt:lpstr>Novel food as Innovation- Health  </vt:lpstr>
      <vt:lpstr>Novel food as Innovation </vt:lpstr>
      <vt:lpstr>Novel food as defined by the EU</vt:lpstr>
      <vt:lpstr>Examples</vt:lpstr>
      <vt:lpstr>Novel food catalogue (europa.eu) </vt:lpstr>
      <vt:lpstr>EFSA</vt:lpstr>
      <vt:lpstr>How does it work?</vt:lpstr>
      <vt:lpstr>EFSA process</vt:lpstr>
      <vt:lpstr>Drivers of Novel food as defined by the EU</vt:lpstr>
      <vt:lpstr>Presentazione standard di PowerPoint</vt:lpstr>
      <vt:lpstr>Examples of Novel Proteins &amp; their sources</vt:lpstr>
      <vt:lpstr>Market  </vt:lpstr>
      <vt:lpstr>Presentazione standard di PowerPoint</vt:lpstr>
      <vt:lpstr>Presentazione standard di PowerPoint</vt:lpstr>
      <vt:lpstr>Algae proteins-based food</vt:lpstr>
      <vt:lpstr>Presentazione standard di PowerPoint</vt:lpstr>
      <vt:lpstr>Algae-based food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Conclusion </vt:lpstr>
      <vt:lpstr>New Trend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Drivers for novel food innovation</dc:title>
  <dc:creator>Daniela</dc:creator>
  <cp:lastModifiedBy>Daniela</cp:lastModifiedBy>
  <cp:revision>1</cp:revision>
  <dcterms:created xsi:type="dcterms:W3CDTF">2025-08-30T11:16:33Z</dcterms:created>
  <dcterms:modified xsi:type="dcterms:W3CDTF">2025-08-30T11:16:33Z</dcterms:modified>
</cp:coreProperties>
</file>