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D390-C901-4CBF-8AE8-71DB32D723F7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44B8-91DD-4123-9995-EA6213368BA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8730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D390-C901-4CBF-8AE8-71DB32D723F7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044B8-91DD-4123-9995-EA6213368BA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373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/>
            </a:r>
            <a:br>
              <a:rPr lang="en-US" b="1" smtClean="0"/>
            </a:br>
            <a:r>
              <a:rPr lang="en-US" sz="5300" b="1" smtClean="0"/>
              <a:t>Sustainable consumption and food waste.</a:t>
            </a:r>
            <a:r>
              <a:rPr lang="en-US" b="1" smtClean="0"/>
              <a:t/>
            </a:r>
            <a:br>
              <a:rPr lang="en-US" b="1" smtClean="0"/>
            </a:br>
            <a:r>
              <a:rPr lang="en-US" sz="3600" b="1" i="1" smtClean="0"/>
              <a:t>Why it is important to re-value food (and how to do it)</a:t>
            </a:r>
            <a:endParaRPr lang="en-GB" b="1" i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61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On-farm direct sales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00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Farmers’ Markets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41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Solidarity Purchasing Groups (GAS)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40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Community Supported Agriculture (CSA)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40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Participatory supermarkets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69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34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Some data…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913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we have learnt from alternative food networks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00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Reorienting 'food practices' requires complex interventions in several directions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14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growing minority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9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266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Potentials and limitations of AFNs</a:t>
            </a:r>
            <a:r>
              <a:rPr lang="it-IT" smtClean="0"/>
              <a:t/>
            </a:r>
            <a:br>
              <a:rPr lang="it-IT" smtClean="0"/>
            </a:b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65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54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Rethink and reactivate our daily choices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8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Rethink and reactivate the spaces in which we act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67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Rethink and reactivate politics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17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170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Nutrire Trento initial phases</a:t>
            </a:r>
            <a:endParaRPr lang="en-GB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456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>
                <a:ea typeface="Calibri" panose="020F0502020204030204" pitchFamily="34" charset="0"/>
                <a:cs typeface="Calibri" panose="020F0502020204030204" pitchFamily="34" charset="0"/>
              </a:rPr>
              <a:t>Nutrire Trento as «urban living lab»</a:t>
            </a:r>
            <a:endParaRPr lang="en-GB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556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04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1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Food and sustainability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626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3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three global food paradoxes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80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Negative social and environmental externalities of the current 'food system'.</a:t>
            </a:r>
            <a:endParaRPr lang="it-IT" sz="2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49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70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96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09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they are and what they do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331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Personalizzato</PresentationFormat>
  <Paragraphs>20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Tema di Office</vt:lpstr>
      <vt:lpstr>  Sustainable consumption and food waste. Why it is important to re-value food (and how to do it)</vt:lpstr>
      <vt:lpstr>Presentazione standard di PowerPoint</vt:lpstr>
      <vt:lpstr>Food and sustainability</vt:lpstr>
      <vt:lpstr>The three global food paradoxes</vt:lpstr>
      <vt:lpstr>Negative social and environmental externalities of the current 'food system'.</vt:lpstr>
      <vt:lpstr>Presentazione standard di PowerPoint</vt:lpstr>
      <vt:lpstr>Presentazione standard di PowerPoint</vt:lpstr>
      <vt:lpstr>Presentazione standard di PowerPoint</vt:lpstr>
      <vt:lpstr>What they are and what they do</vt:lpstr>
      <vt:lpstr>On-farm direct sales</vt:lpstr>
      <vt:lpstr>Farmers’ Markets</vt:lpstr>
      <vt:lpstr>Solidarity Purchasing Groups (GAS)</vt:lpstr>
      <vt:lpstr>Community Supported Agriculture (CSA)</vt:lpstr>
      <vt:lpstr>Participatory supermarkets</vt:lpstr>
      <vt:lpstr>Presentazione standard di PowerPoint</vt:lpstr>
      <vt:lpstr>Some data…</vt:lpstr>
      <vt:lpstr>What we have learnt from alternative food networks</vt:lpstr>
      <vt:lpstr>Reorienting 'food practices' requires complex interventions in several directions</vt:lpstr>
      <vt:lpstr>A growing minority</vt:lpstr>
      <vt:lpstr>Potentials and limitations of AFNs </vt:lpstr>
      <vt:lpstr>Presentazione standard di PowerPoint</vt:lpstr>
      <vt:lpstr>Rethink and reactivate our daily choices</vt:lpstr>
      <vt:lpstr>Rethink and reactivate the spaces in which we act</vt:lpstr>
      <vt:lpstr>Rethink and reactivate politics</vt:lpstr>
      <vt:lpstr>Presentazione standard di PowerPoint</vt:lpstr>
      <vt:lpstr>Nutrire Trento initial phases</vt:lpstr>
      <vt:lpstr>Nutrire Trento as «urban living lab»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Sustainable consumption and food waste. Why it is important to re-value food (and how to do it)</dc:title>
  <dc:creator>Daniela</dc:creator>
  <cp:lastModifiedBy>Daniela</cp:lastModifiedBy>
  <cp:revision>1</cp:revision>
  <dcterms:created xsi:type="dcterms:W3CDTF">2025-08-30T11:20:34Z</dcterms:created>
  <dcterms:modified xsi:type="dcterms:W3CDTF">2025-08-30T11:20:34Z</dcterms:modified>
</cp:coreProperties>
</file>