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1B13-F18B-4BCF-9EC3-5CF6D8EB8DD1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EC707-3211-4F4C-AB0F-7CB3E79F0A2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0008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B1B13-F18B-4BCF-9EC3-5CF6D8EB8DD1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EC707-3211-4F4C-AB0F-7CB3E79F0A2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9134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brunocell.com/index-en.php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Global food crisis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1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Reversed trend towards Zero Hunger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72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smtClean="0"/>
              <a:t>Global cereal production (1961-2020) million of tonnes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01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smtClean="0"/>
              <a:t>Nutrition transition</a:t>
            </a:r>
            <a:endParaRPr lang="it-IT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04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The effects of climate change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99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21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«traditional solutions»: Can we expand farmland? 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87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mtClean="0"/>
              <a:t>Hi-tech solutions</a:t>
            </a:r>
            <a:r>
              <a:rPr lang="en-US" sz="3200" smtClean="0"/>
              <a:t>:</a:t>
            </a:r>
            <a:br>
              <a:rPr lang="en-US" sz="3200" smtClean="0"/>
            </a:b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indoor vertical farming</a:t>
            </a:r>
            <a:br>
              <a:rPr lang="en-US" sz="3200" smtClean="0"/>
            </a:br>
            <a:r>
              <a:rPr lang="en-US" sz="3200" smtClean="0"/>
              <a:t/>
            </a:r>
            <a:br>
              <a:rPr lang="en-US" sz="3200" smtClean="0"/>
            </a:br>
            <a:r>
              <a:rPr lang="it-IT" sz="3200" smtClean="0"/>
              <a:t>lab-grown meat: </a:t>
            </a:r>
            <a:r>
              <a:rPr lang="it-IT" sz="1800" smtClean="0">
                <a:hlinkClick r:id="rId2"/>
              </a:rPr>
              <a:t>https://www.brunocell.com/index-en.php</a:t>
            </a:r>
            <a:r>
              <a:rPr lang="it-IT" sz="1800" smtClean="0"/>
              <a:t> </a:t>
            </a:r>
            <a:br>
              <a:rPr lang="it-IT" sz="1800" smtClean="0"/>
            </a:br>
            <a:endParaRPr lang="en-US" sz="3200" dirty="0"/>
          </a:p>
        </p:txBody>
      </p:sp>
      <p:pic>
        <p:nvPicPr>
          <p:cNvPr id="3" name="Immagine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82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07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Alternative solutions: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50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Policy solutions: Farm to Fork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77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Is the global food system in crisis?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7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Food security: the FAO definition 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43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smtClean="0"/>
              <a:t>Double burden of malnutrition</a:t>
            </a:r>
            <a:endParaRPr lang="en-GB" sz="32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33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Two opposite views on future: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17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Global food prices from 1990-2020</a:t>
            </a:r>
            <a:br>
              <a:rPr lang="it-IT" smtClean="0"/>
            </a:br>
            <a:r>
              <a:rPr lang="it-IT" sz="2000" smtClean="0"/>
              <a:t>(2002-2004=100)</a:t>
            </a:r>
            <a:endParaRPr lang="it-IT" sz="20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51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kern="120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Effects of pandemic and War in Ukraine on global food prices</a:t>
            </a:r>
            <a:endParaRPr lang="en-US" sz="3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17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Troubling trends in global food prices</a:t>
            </a:r>
            <a:endParaRPr lang="en-US" sz="360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536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Personalizzato</PresentationFormat>
  <Paragraphs>16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Tema di Office</vt:lpstr>
      <vt:lpstr>Global food crisis</vt:lpstr>
      <vt:lpstr>Is the global food system in crisis?</vt:lpstr>
      <vt:lpstr>Food security: the FAO definition </vt:lpstr>
      <vt:lpstr>Presentazione standard di PowerPoint</vt:lpstr>
      <vt:lpstr>Double burden of malnutrition</vt:lpstr>
      <vt:lpstr>Two opposite views on future:</vt:lpstr>
      <vt:lpstr>Global food prices from 1990-2020 (2002-2004=100)</vt:lpstr>
      <vt:lpstr>Effects of pandemic and War in Ukraine on global food prices</vt:lpstr>
      <vt:lpstr>Troubling trends in global food prices</vt:lpstr>
      <vt:lpstr>Reversed trend towards Zero Hunger</vt:lpstr>
      <vt:lpstr>Global cereal production (1961-2020) million of tonnes</vt:lpstr>
      <vt:lpstr>Nutrition transition</vt:lpstr>
      <vt:lpstr>The effects of climate change</vt:lpstr>
      <vt:lpstr>Presentazione standard di PowerPoint</vt:lpstr>
      <vt:lpstr>«traditional solutions»: Can we expand farmland? </vt:lpstr>
      <vt:lpstr>Hi-tech solutions:  indoor vertical farming  lab-grown meat: https://www.brunocell.com/index-en.php  </vt:lpstr>
      <vt:lpstr>Presentazione standard di PowerPoint</vt:lpstr>
      <vt:lpstr>Alternative solutions:</vt:lpstr>
      <vt:lpstr>Policy solutions: Farm to Fork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food crisis</dc:title>
  <dc:creator>Daniela</dc:creator>
  <cp:lastModifiedBy>Daniela</cp:lastModifiedBy>
  <cp:revision>1</cp:revision>
  <dcterms:created xsi:type="dcterms:W3CDTF">2025-08-30T11:22:07Z</dcterms:created>
  <dcterms:modified xsi:type="dcterms:W3CDTF">2025-08-30T11:22:07Z</dcterms:modified>
</cp:coreProperties>
</file>